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7" d="100"/>
          <a:sy n="27" d="100"/>
        </p:scale>
        <p:origin x="62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40713-A9AA-37A0-E03D-B16D6E8671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A0F4A-F6D3-B5FC-8974-2EBD8B5A3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D2E91-326D-AA44-C3B9-A93D9DFD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78480-5B61-4A92-9E4C-8999FEDD9665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FEFB-1C23-6A59-2E9B-9D0942FD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A2F16-5445-5D7B-3707-422F328B2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0E76-F20D-4F54-BE7E-ABF2AB04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79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041C2-9854-0EB0-7156-E0E3D9F68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4F5C81-CC39-7C1D-9294-3F2D1ADC1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9A726-2D90-9175-DD2F-7D26DF7AF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78480-5B61-4A92-9E4C-8999FEDD9665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13A04-5684-EAD3-0F07-DA1B62849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A6678-3135-97B2-2E70-D957DF13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0E76-F20D-4F54-BE7E-ABF2AB04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46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77149-BBDA-BD49-4691-06F066DB0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6411D-8174-C69F-AFF3-452940162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38720-63A2-77DC-81E2-38DCF2511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78480-5B61-4A92-9E4C-8999FEDD9665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DCF2C-8582-96E0-B8A3-2A4E75510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16FA9-F64D-C7D8-3B4E-A40C5E28C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0E76-F20D-4F54-BE7E-ABF2AB04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41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423D6-EDA2-065E-44C2-FD7AFF7E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B8DEB-B615-2163-DB6B-37B02A50C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F102F-ED7E-CFE6-2BE6-31AFD576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78480-5B61-4A92-9E4C-8999FEDD9665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7B1B2-FD5C-94DC-C892-B289AFD0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35CD8-3F6F-44FC-7C3E-1F78C260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0E76-F20D-4F54-BE7E-ABF2AB04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32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B2B8-B1C3-0E46-0231-FB58EBF1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B7F90-C2A7-96CB-2C59-3B8EC7F90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513A8-738C-9592-754C-5C063ED59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78480-5B61-4A92-9E4C-8999FEDD9665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65289-8218-BB38-9251-2BA495D24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7C8D0-72C8-6B53-6123-A49E4A474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0E76-F20D-4F54-BE7E-ABF2AB04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38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F519-1713-92B9-A4CF-29926A30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FC8E5-A161-E0A8-2FF8-D367E5F35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F841E-E849-0A05-5533-830211858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17683-E885-D687-55D3-37BD6B39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78480-5B61-4A92-9E4C-8999FEDD9665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45258-B102-BB76-B5AD-A3F87760A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57FA4-BE04-EB93-C402-DC905FE8E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0E76-F20D-4F54-BE7E-ABF2AB04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78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ACD16-1BF9-E7E7-B148-2130596C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6726C-D327-624C-B744-159CA88BB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ED975-17BF-A045-BFF9-703B7393A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1A8B2-715E-2E33-8DA3-136210AA5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AA5C1-0848-2866-1265-DD9953AC93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2A82D3-ABEB-EF00-1FC3-B53D633AE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78480-5B61-4A92-9E4C-8999FEDD9665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FC06DC-2D29-271F-9C7C-6AC319F74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481B85-EBF8-72D3-809D-104E532E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0E76-F20D-4F54-BE7E-ABF2AB04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3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3908-0B6D-CBFE-F78C-AF17174D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34AB39-C1F1-D2C8-3966-6392934DD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78480-5B61-4A92-9E4C-8999FEDD9665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677E34-97AB-43E7-590A-7226AD958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7F77D-E541-9EE3-1D30-46D06105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0E76-F20D-4F54-BE7E-ABF2AB04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71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81DF0-EE63-F937-901D-63E797C1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78480-5B61-4A92-9E4C-8999FEDD9665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821E5-381E-D1D8-056A-3F5E131B6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ED2D7-83A3-1E24-3810-B3564D00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0E76-F20D-4F54-BE7E-ABF2AB04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79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CFE6F-3C5B-AEA7-B862-357F2A1B0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04FA-EAFA-0D42-FD20-140B14BB0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C7A46-7509-5857-94DA-0B93425C9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9C8D6-6B04-3489-6C44-6DE231AD5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78480-5B61-4A92-9E4C-8999FEDD9665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D62BD-C000-0063-7176-3151B3C14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319E8-96F3-8A32-DC0F-CE693274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0E76-F20D-4F54-BE7E-ABF2AB04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73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CAD7-ADD2-12D2-37EF-20D2C3BBE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EFF034-0FC8-A4AE-BE38-FCC72EC75C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D90D8-5391-0A0D-A86C-16B1BD47E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C66F2-3C78-DA10-D104-8583A25B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78480-5B61-4A92-9E4C-8999FEDD9665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40E79-EA18-89E2-746B-E76D6ADC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FCADE-8013-1A2A-8531-079B852F3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0E76-F20D-4F54-BE7E-ABF2AB04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F5487-C33A-1A41-DC86-E530F5E6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24C80-F5A0-F5CC-063C-C700A3344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FAB1C-DBBF-B7F8-EBD6-59C5794BC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78480-5B61-4A92-9E4C-8999FEDD9665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3C1C3-816A-A333-1401-07789CD91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94CA1-E671-99F9-AC94-6D5253A9A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40E76-F20D-4F54-BE7E-ABF2AB04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15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B91D-0450-568A-D1B3-B41D7256CA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B98F2-90B7-6E62-0AA3-FCC48A3229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2D175389-C098-9425-298D-DF096B0F5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69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B91D-0450-568A-D1B3-B41D7256CA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B98F2-90B7-6E62-0AA3-FCC48A3229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B180B00B-631A-44F7-1C41-4DF4E9F46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6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B91D-0450-568A-D1B3-B41D7256CA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B98F2-90B7-6E62-0AA3-FCC48A3229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9501FD49-DA71-F715-FAA6-7F1034D54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96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B91D-0450-568A-D1B3-B41D7256CA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B98F2-90B7-6E62-0AA3-FCC48A3229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B95E2D21-CB8C-362E-96A8-EA7D45782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3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B91D-0450-568A-D1B3-B41D7256CA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B98F2-90B7-6E62-0AA3-FCC48A3229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oup of people standing in front of a white board&#10;&#10;Description automatically generated">
            <a:extLst>
              <a:ext uri="{FF2B5EF4-FFF2-40B4-BE49-F238E27FC236}">
                <a16:creationId xmlns:a16="http://schemas.microsoft.com/office/drawing/2014/main" id="{69F2291B-2823-4614-F7CD-8DF257B12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34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B91D-0450-568A-D1B3-B41D7256CA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B98F2-90B7-6E62-0AA3-FCC48A3229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6437AE67-5C59-2938-A24B-AF753D1A2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6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B91D-0450-568A-D1B3-B41D7256CA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B98F2-90B7-6E62-0AA3-FCC48A3229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62C9E41F-02FB-7F3A-4A83-D01DDF45D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14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B91D-0450-568A-D1B3-B41D7256CA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B98F2-90B7-6E62-0AA3-FCC48A3229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0FC7D17A-2457-54B3-ED61-878CAC927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53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B91D-0450-568A-D1B3-B41D7256CA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B98F2-90B7-6E62-0AA3-FCC48A3229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0897B059-E322-45BE-CE1A-94804D397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94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B91D-0450-568A-D1B3-B41D7256CA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B98F2-90B7-6E62-0AA3-FCC48A3229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8AE37370-2B0A-2EDF-3A03-49E82FCCB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08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B91D-0450-568A-D1B3-B41D7256CA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B98F2-90B7-6E62-0AA3-FCC48A3229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5BB16D27-44B1-346F-C694-BE10FA6CA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54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Lahiru Dilshan</dc:creator>
  <cp:lastModifiedBy>Lahiru Dilshan</cp:lastModifiedBy>
  <cp:revision>1</cp:revision>
  <dcterms:created xsi:type="dcterms:W3CDTF">2023-08-15T16:03:47Z</dcterms:created>
  <dcterms:modified xsi:type="dcterms:W3CDTF">2023-08-15T16:05:18Z</dcterms:modified>
</cp:coreProperties>
</file>